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89" autoAdjust="0"/>
    <p:restoredTop sz="94660"/>
  </p:normalViewPr>
  <p:slideViewPr>
    <p:cSldViewPr snapToGrid="0">
      <p:cViewPr varScale="1">
        <p:scale>
          <a:sx n="83" d="100"/>
          <a:sy n="83" d="100"/>
        </p:scale>
        <p:origin x="30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3A9589C-9C42-44C0-007D-2486011E23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1A9982A-C536-5EB5-231D-3483216772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9FB85FD-D1C8-9266-C77D-23D4DFEE4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00CEF-43AD-4927-89A2-F66B823BF21E}" type="datetimeFigureOut">
              <a:rPr lang="zh-CN" altLang="en-US" smtClean="0"/>
              <a:t>2025/8/5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A2D253D-DDA2-E879-250E-B025210EB2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1BA4E1A-9980-7438-6BF9-3C1E7FD43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D7323-F641-49DB-8B54-39E7CAC707E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9949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0EA44D-BFB7-0A5C-BA21-C171E919D7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4426F1F-818A-3C37-82DF-71B422B0F0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E7658BC-1F81-357B-8FA7-2E7E8CECCD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00CEF-43AD-4927-89A2-F66B823BF21E}" type="datetimeFigureOut">
              <a:rPr lang="zh-CN" altLang="en-US" smtClean="0"/>
              <a:t>2025/8/5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F5BEB97-8D83-7A33-BF7F-6998C8CBB1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F87A1E0-897E-846E-67AF-41DBCF42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D7323-F641-49DB-8B54-39E7CAC707E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9558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D88FF20-2107-E547-F9CD-48E714DFA2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6B32F98-B4A6-20BD-7C19-69C4D98F8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EE584C2-8E2E-93DC-A659-1DD8F87EA6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00CEF-43AD-4927-89A2-F66B823BF21E}" type="datetimeFigureOut">
              <a:rPr lang="zh-CN" altLang="en-US" smtClean="0"/>
              <a:t>2025/8/5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5336105-BBF7-37FA-F15E-1CA7E5B2C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AA2B617-5E3D-5821-8473-967BA9E93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D7323-F641-49DB-8B54-39E7CAC707E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049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B133A2-40F3-B279-661B-B3AFCC903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FCEEA8E-4B94-0EF8-F8B3-88C9B74A25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157A4DB-C5A9-30D9-FBA6-B607632021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00CEF-43AD-4927-89A2-F66B823BF21E}" type="datetimeFigureOut">
              <a:rPr lang="zh-CN" altLang="en-US" smtClean="0"/>
              <a:t>2025/8/5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FD956E3-08D7-186B-77A9-63BA7DA9A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0077F7C-B502-3DF4-7ACF-1A14CB62CF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D7323-F641-49DB-8B54-39E7CAC707E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0121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6D5BC2-9029-32BF-55D9-FF27D07B0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EB722C3-3E51-83A5-079A-86B3F9A2EA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BB4F82C-9D77-8199-9D6A-9A094026CA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00CEF-43AD-4927-89A2-F66B823BF21E}" type="datetimeFigureOut">
              <a:rPr lang="zh-CN" altLang="en-US" smtClean="0"/>
              <a:t>2025/8/5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568D256-E663-EB6E-72E9-629A4F743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1521704-4C14-EF9F-810C-D29A151C4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D7323-F641-49DB-8B54-39E7CAC707E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99309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203A6A-1812-8335-682C-377D158A7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83EBBA4-4372-C251-A2B3-DDE304C14D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5E9B89C-ABFD-5A74-6FE5-F413E21D0C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5BD77A1-846F-D715-866A-DBECB3D92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00CEF-43AD-4927-89A2-F66B823BF21E}" type="datetimeFigureOut">
              <a:rPr lang="zh-CN" altLang="en-US" smtClean="0"/>
              <a:t>2025/8/5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8C9F244-8E20-937F-3C57-6332655D2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7BAC07B-D919-9EF2-5300-AF71622C12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D7323-F641-49DB-8B54-39E7CAC707E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2559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00283E-86D7-C824-6541-113A7B0EC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F69FFC3-CBFE-9405-D3C9-8482CBDDAC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94A36C5-0CFA-3AEA-FC88-62BC4A36B2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456BC96-2BEA-08BB-592F-418A752CA6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A35DB65-6908-F63E-4CCF-BD4610E080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B4AFE5D-AF74-5C27-CC25-E50FB3650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00CEF-43AD-4927-89A2-F66B823BF21E}" type="datetimeFigureOut">
              <a:rPr lang="zh-CN" altLang="en-US" smtClean="0"/>
              <a:t>2025/8/5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53E9FF5-3D0C-59A0-9E61-D09C443F2A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714A3FF-E4F8-0FD9-BB7C-920F2EC257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D7323-F641-49DB-8B54-39E7CAC707E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35929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5AE6AA-4BAF-4DFB-2814-600450A0CA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3E567B7-9237-54D1-C435-B51AD7D3F9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00CEF-43AD-4927-89A2-F66B823BF21E}" type="datetimeFigureOut">
              <a:rPr lang="zh-CN" altLang="en-US" smtClean="0"/>
              <a:t>2025/8/5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EBFD9C3-E320-9AFC-4EF5-5E3110527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BEAC183-E887-8B63-B809-C43538198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D7323-F641-49DB-8B54-39E7CAC707E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89521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8246EE0-F7E3-BD60-5604-FA30D777F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00CEF-43AD-4927-89A2-F66B823BF21E}" type="datetimeFigureOut">
              <a:rPr lang="zh-CN" altLang="en-US" smtClean="0"/>
              <a:t>2025/8/5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33212FD-8A4F-54BA-FA84-91F624E9B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00C277B-2F28-2BF8-9BA7-3E2941C08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D7323-F641-49DB-8B54-39E7CAC707E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8198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EA44001-0E22-FC75-7B5C-9F54D0FFE1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EDAB4EF-3237-97DB-1429-688D0DC9F1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1BAFB4D-D62C-65B7-B5FC-7C5CB91B4B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8E0576C-7F2F-5EFD-DE28-BA9197192E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00CEF-43AD-4927-89A2-F66B823BF21E}" type="datetimeFigureOut">
              <a:rPr lang="zh-CN" altLang="en-US" smtClean="0"/>
              <a:t>2025/8/5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45CFFF3-F7C2-E16B-A88F-27DEA76857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128BFAC-88FD-C1A3-E57F-DC026E9CC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D7323-F641-49DB-8B54-39E7CAC707E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13345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9D5FB6-65B2-7EBD-581F-A55BF9230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8FD0911-7518-DE3B-BFF4-C4C845F97A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44ADEE4-8660-8D30-7B83-F558314021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D9C8CD4-AF86-F77C-A9B3-C56BC52F2F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00CEF-43AD-4927-89A2-F66B823BF21E}" type="datetimeFigureOut">
              <a:rPr lang="zh-CN" altLang="en-US" smtClean="0"/>
              <a:t>2025/8/5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3C9D0E3-82E6-DF8F-4516-5BB5F732BC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764AA76-59C9-A28E-00FC-6A79C1C01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D7323-F641-49DB-8B54-39E7CAC707E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30236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3D04848-FCCC-DCE1-167B-56E4E2136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A9C7473-7997-81AB-14EA-91AE2F5D32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9AF4D2F-DF7F-6300-DAAC-8C47A03036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100CEF-43AD-4927-89A2-F66B823BF21E}" type="datetimeFigureOut">
              <a:rPr lang="zh-CN" altLang="en-US" smtClean="0"/>
              <a:t>2025/8/5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00E7C51-0708-BB3C-B9CB-DC2D3EFDEB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EE36075-3DFE-732C-A731-179F661A39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8D7323-F641-49DB-8B54-39E7CAC707E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64176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2B98D8BA-2B0E-B764-AA95-FF6C16D2730E}"/>
              </a:ext>
            </a:extLst>
          </p:cNvPr>
          <p:cNvSpPr txBox="1"/>
          <p:nvPr/>
        </p:nvSpPr>
        <p:spPr>
          <a:xfrm>
            <a:off x="365759" y="355002"/>
            <a:ext cx="417396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FPGA Programmer Configuration</a:t>
            </a:r>
          </a:p>
          <a:p>
            <a:pPr marL="285750" indent="-285750">
              <a:buFontTx/>
              <a:buChar char="-"/>
            </a:pPr>
            <a:r>
              <a:rPr lang="en-US" altLang="zh-CN" dirty="0"/>
              <a:t>Programmer Interface: JTAG</a:t>
            </a:r>
          </a:p>
          <a:p>
            <a:pPr marL="285750" indent="-285750">
              <a:buFontTx/>
              <a:buChar char="-"/>
            </a:pPr>
            <a:r>
              <a:rPr lang="en-US" altLang="zh-CN" dirty="0"/>
              <a:t>Programmer Type: FlashPro4</a:t>
            </a:r>
          </a:p>
          <a:p>
            <a:pPr marL="285750" indent="-285750">
              <a:buFontTx/>
              <a:buChar char="-"/>
            </a:pPr>
            <a:endParaRPr lang="en-US" altLang="zh-CN" dirty="0"/>
          </a:p>
          <a:p>
            <a:pPr marL="285750" indent="-285750">
              <a:buFontTx/>
              <a:buChar char="-"/>
            </a:pPr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D96BB97-3649-3115-D5E9-8C259AAA96AE}"/>
              </a:ext>
            </a:extLst>
          </p:cNvPr>
          <p:cNvSpPr txBox="1"/>
          <p:nvPr/>
        </p:nvSpPr>
        <p:spPr>
          <a:xfrm>
            <a:off x="5827058" y="355002"/>
            <a:ext cx="417396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err="1"/>
              <a:t>FlashPro</a:t>
            </a:r>
            <a:r>
              <a:rPr lang="en-US" altLang="zh-CN" b="1" dirty="0"/>
              <a:t> Express Operation</a:t>
            </a:r>
          </a:p>
          <a:p>
            <a:pPr marL="285750" indent="-285750">
              <a:buFontTx/>
              <a:buChar char="-"/>
            </a:pPr>
            <a:r>
              <a:rPr lang="en-US" altLang="zh-CN" dirty="0"/>
              <a:t>Rescan programmers: </a:t>
            </a:r>
            <a:r>
              <a:rPr lang="en-US" altLang="zh-CN" dirty="0">
                <a:solidFill>
                  <a:srgbClr val="00B050"/>
                </a:solidFill>
              </a:rPr>
              <a:t>Done</a:t>
            </a:r>
          </a:p>
          <a:p>
            <a:pPr marL="285750" indent="-285750">
              <a:buFontTx/>
              <a:buChar char="-"/>
            </a:pPr>
            <a:r>
              <a:rPr lang="en-US" altLang="zh-CN" dirty="0"/>
              <a:t>Ping: </a:t>
            </a:r>
            <a:r>
              <a:rPr lang="en-US" altLang="zh-CN" dirty="0">
                <a:solidFill>
                  <a:srgbClr val="00B050"/>
                </a:solidFill>
              </a:rPr>
              <a:t>Found</a:t>
            </a:r>
          </a:p>
          <a:p>
            <a:pPr marL="285750" indent="-285750">
              <a:buFontTx/>
              <a:buChar char="-"/>
            </a:pPr>
            <a:r>
              <a:rPr lang="en-US" altLang="zh-CN" dirty="0"/>
              <a:t>Device INFO: </a:t>
            </a:r>
            <a:r>
              <a:rPr lang="en-US" altLang="zh-CN" dirty="0">
                <a:solidFill>
                  <a:srgbClr val="FF0000"/>
                </a:solidFill>
              </a:rPr>
              <a:t>FAILED</a:t>
            </a:r>
          </a:p>
          <a:p>
            <a:pPr marL="285750" indent="-285750">
              <a:buFontTx/>
              <a:buChar char="-"/>
            </a:pPr>
            <a:r>
              <a:rPr lang="en-US" altLang="zh-CN" dirty="0"/>
              <a:t>READ IDCODE: </a:t>
            </a:r>
            <a:r>
              <a:rPr lang="en-US" altLang="zh-CN" dirty="0">
                <a:solidFill>
                  <a:srgbClr val="FF0000"/>
                </a:solidFill>
              </a:rPr>
              <a:t>FAILED</a:t>
            </a:r>
          </a:p>
          <a:p>
            <a:pPr marL="285750" indent="-285750">
              <a:buFontTx/>
              <a:buChar char="-"/>
            </a:pPr>
            <a:r>
              <a:rPr lang="en-US" altLang="zh-CN" dirty="0"/>
              <a:t>… </a:t>
            </a:r>
          </a:p>
          <a:p>
            <a:pPr marL="285750" indent="-285750">
              <a:buFontTx/>
              <a:buChar char="-"/>
            </a:pPr>
            <a:endParaRPr lang="en-US" altLang="zh-CN" dirty="0"/>
          </a:p>
          <a:p>
            <a:pPr marL="285750" indent="-285750">
              <a:buFontTx/>
              <a:buChar char="-"/>
            </a:pPr>
            <a:endParaRPr lang="en-US" altLang="zh-CN" dirty="0"/>
          </a:p>
          <a:p>
            <a:pPr marL="285750" indent="-285750">
              <a:buFontTx/>
              <a:buChar char="-"/>
            </a:pPr>
            <a:endParaRPr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8F6C4179-147B-D904-7A26-67C6FD2FB5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4357" y="2295414"/>
            <a:ext cx="5486105" cy="4108521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57AA4EA3-71F1-AF0A-8F05-B7C03D480F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585" y="1572954"/>
            <a:ext cx="3646695" cy="1630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6670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25900ACD-E605-D785-884E-0B9B6027070C}"/>
              </a:ext>
            </a:extLst>
          </p:cNvPr>
          <p:cNvSpPr txBox="1"/>
          <p:nvPr/>
        </p:nvSpPr>
        <p:spPr>
          <a:xfrm>
            <a:off x="365759" y="355002"/>
            <a:ext cx="417396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Check PCBA Power </a:t>
            </a:r>
          </a:p>
          <a:p>
            <a:pPr marL="285750" indent="-285750">
              <a:buFontTx/>
              <a:buChar char="-"/>
            </a:pPr>
            <a:r>
              <a:rPr lang="en-US" altLang="zh-CN" dirty="0"/>
              <a:t>J1-1: GND, J1-2: 24V</a:t>
            </a:r>
          </a:p>
          <a:p>
            <a:pPr marL="285750" indent="-285750">
              <a:buFontTx/>
              <a:buChar char="-"/>
            </a:pPr>
            <a:r>
              <a:rPr lang="en-US" altLang="zh-CN" dirty="0"/>
              <a:t>D70 (5V PG): ON</a:t>
            </a:r>
          </a:p>
          <a:p>
            <a:pPr marL="285750" indent="-285750">
              <a:buFontTx/>
              <a:buChar char="-"/>
            </a:pPr>
            <a:r>
              <a:rPr lang="en-US" altLang="zh-CN" dirty="0"/>
              <a:t>D69 (3.3V PG): ON</a:t>
            </a:r>
          </a:p>
          <a:p>
            <a:pPr marL="285750" indent="-285750">
              <a:buFontTx/>
              <a:buChar char="-"/>
            </a:pPr>
            <a:r>
              <a:rPr lang="en-US" altLang="zh-CN" dirty="0"/>
              <a:t>D44 (2.5V PG): ON</a:t>
            </a:r>
          </a:p>
          <a:p>
            <a:pPr marL="285750" indent="-285750">
              <a:buFontTx/>
              <a:buChar char="-"/>
            </a:pPr>
            <a:r>
              <a:rPr lang="en-US" altLang="zh-CN" dirty="0"/>
              <a:t>D51 (1.8V PG): ON</a:t>
            </a:r>
          </a:p>
          <a:p>
            <a:pPr marL="285750" indent="-285750">
              <a:buFontTx/>
              <a:buChar char="-"/>
            </a:pPr>
            <a:r>
              <a:rPr lang="en-US" altLang="zh-CN" dirty="0"/>
              <a:t>D19 (1.0V PG): ON</a:t>
            </a:r>
          </a:p>
          <a:p>
            <a:pPr marL="285750" indent="-285750">
              <a:buFontTx/>
              <a:buChar char="-"/>
            </a:pPr>
            <a:endParaRPr lang="en-US" altLang="zh-CN" dirty="0"/>
          </a:p>
          <a:p>
            <a:pPr marL="285750" indent="-285750">
              <a:buFontTx/>
              <a:buChar char="-"/>
            </a:pP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31DB564-623D-7F47-E4C2-4C7E34E5AD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1815" y="414337"/>
            <a:ext cx="8744426" cy="489061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ECA95238-B8DC-EC2D-359B-2B91948985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2006" y="5550946"/>
            <a:ext cx="2132513" cy="1226755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EE8A2C04-7BD1-7A67-6993-F009D6A33F18}"/>
              </a:ext>
            </a:extLst>
          </p:cNvPr>
          <p:cNvSpPr txBox="1"/>
          <p:nvPr/>
        </p:nvSpPr>
        <p:spPr>
          <a:xfrm>
            <a:off x="365759" y="5550946"/>
            <a:ext cx="27091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Check JTAG connector </a:t>
            </a:r>
          </a:p>
          <a:p>
            <a:pPr marL="285750" indent="-285750">
              <a:buFontTx/>
              <a:buChar char="-"/>
            </a:pPr>
            <a:r>
              <a:rPr lang="en-US" altLang="zh-CN" dirty="0"/>
              <a:t>J35</a:t>
            </a:r>
          </a:p>
          <a:p>
            <a:pPr marL="285750" indent="-285750">
              <a:buFontTx/>
              <a:buChar char="-"/>
            </a:pPr>
            <a:r>
              <a:rPr lang="en-US" altLang="zh-CN" dirty="0"/>
              <a:t>J41</a:t>
            </a:r>
          </a:p>
        </p:txBody>
      </p:sp>
    </p:spTree>
    <p:extLst>
      <p:ext uri="{BB962C8B-B14F-4D97-AF65-F5344CB8AC3E}">
        <p14:creationId xmlns:p14="http://schemas.microsoft.com/office/powerpoint/2010/main" val="9300406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BF1CE4B-DADD-7B32-0DF6-0D69EE637417}"/>
              </a:ext>
            </a:extLst>
          </p:cNvPr>
          <p:cNvSpPr txBox="1"/>
          <p:nvPr/>
        </p:nvSpPr>
        <p:spPr>
          <a:xfrm>
            <a:off x="365759" y="355002"/>
            <a:ext cx="622867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Procedures to export </a:t>
            </a:r>
            <a:r>
              <a:rPr lang="en-US" altLang="zh-CN" b="1" dirty="0" err="1"/>
              <a:t>FlashPro</a:t>
            </a:r>
            <a:r>
              <a:rPr lang="en-US" altLang="zh-CN" b="1" dirty="0"/>
              <a:t> Express Job for FlashPro4</a:t>
            </a:r>
          </a:p>
          <a:p>
            <a:pPr marL="285750" indent="-285750">
              <a:buFontTx/>
              <a:buChar char="-"/>
            </a:pPr>
            <a:endParaRPr lang="en-US" altLang="zh-CN" dirty="0"/>
          </a:p>
          <a:p>
            <a:pPr marL="285750" indent="-285750">
              <a:buFontTx/>
              <a:buChar char="-"/>
            </a:pP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1DE157F-FA1F-BE15-B60A-35C156BF71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523" y="1207357"/>
            <a:ext cx="5766477" cy="3240428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28E0D227-DDF0-5132-E52A-3758F7D8E1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6862" y="1207357"/>
            <a:ext cx="4954941" cy="3611906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F5E386CF-324A-4980-584A-1F47774123B2}"/>
              </a:ext>
            </a:extLst>
          </p:cNvPr>
          <p:cNvSpPr txBox="1"/>
          <p:nvPr/>
        </p:nvSpPr>
        <p:spPr>
          <a:xfrm>
            <a:off x="329523" y="816667"/>
            <a:ext cx="45239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Step-1. Export </a:t>
            </a:r>
            <a:r>
              <a:rPr lang="en-US" altLang="zh-CN" b="1" dirty="0" err="1"/>
              <a:t>stp</a:t>
            </a:r>
            <a:r>
              <a:rPr lang="en-US" altLang="zh-CN" b="1" dirty="0"/>
              <a:t> bitstream file in Libero</a:t>
            </a:r>
            <a:endParaRPr lang="zh-CN" altLang="en-US" b="1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DBA6337-4F90-6066-EA87-343A4F713662}"/>
              </a:ext>
            </a:extLst>
          </p:cNvPr>
          <p:cNvSpPr txBox="1"/>
          <p:nvPr/>
        </p:nvSpPr>
        <p:spPr>
          <a:xfrm>
            <a:off x="6394742" y="816667"/>
            <a:ext cx="4927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Step-2. create job project in </a:t>
            </a:r>
            <a:r>
              <a:rPr lang="en-US" altLang="zh-CN" b="1" dirty="0" err="1"/>
              <a:t>FlashPro</a:t>
            </a:r>
            <a:r>
              <a:rPr lang="en-US" altLang="zh-CN" b="1" dirty="0"/>
              <a:t> Express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19426340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16A3149-50A2-3C5B-E4E1-1477A057AB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2856" y="2225488"/>
            <a:ext cx="7281926" cy="4258269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9D7C9B4B-1854-98F9-14DE-411BD9C13496}"/>
              </a:ext>
            </a:extLst>
          </p:cNvPr>
          <p:cNvSpPr/>
          <p:nvPr/>
        </p:nvSpPr>
        <p:spPr>
          <a:xfrm>
            <a:off x="2700171" y="1456951"/>
            <a:ext cx="1167204" cy="65621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coreCAN</a:t>
            </a:r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04865C7-B853-5CC4-555F-C585FA469659}"/>
              </a:ext>
            </a:extLst>
          </p:cNvPr>
          <p:cNvSpPr/>
          <p:nvPr/>
        </p:nvSpPr>
        <p:spPr>
          <a:xfrm>
            <a:off x="4401672" y="1456951"/>
            <a:ext cx="1167204" cy="65621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coreCAN</a:t>
            </a:r>
            <a:endParaRPr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7D7CFAAE-2368-9AB1-93D9-0FCF1A5AB2E9}"/>
              </a:ext>
            </a:extLst>
          </p:cNvPr>
          <p:cNvSpPr/>
          <p:nvPr/>
        </p:nvSpPr>
        <p:spPr>
          <a:xfrm>
            <a:off x="6208957" y="1456951"/>
            <a:ext cx="1167204" cy="65621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coreCAN</a:t>
            </a:r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35FF1126-58BE-56B6-7726-BEA8D240E759}"/>
              </a:ext>
            </a:extLst>
          </p:cNvPr>
          <p:cNvSpPr/>
          <p:nvPr/>
        </p:nvSpPr>
        <p:spPr>
          <a:xfrm>
            <a:off x="7833361" y="1456951"/>
            <a:ext cx="1167204" cy="65621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coreCAN</a:t>
            </a:r>
            <a:endParaRPr lang="zh-CN" altLang="en-US" dirty="0"/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A36DF6FE-6B8E-E753-F0C7-6C35253CB40D}"/>
              </a:ext>
            </a:extLst>
          </p:cNvPr>
          <p:cNvCxnSpPr>
            <a:cxnSpLocks/>
            <a:stCxn id="4" idx="2"/>
          </p:cNvCxnSpPr>
          <p:nvPr/>
        </p:nvCxnSpPr>
        <p:spPr>
          <a:xfrm>
            <a:off x="3283773" y="2113167"/>
            <a:ext cx="0" cy="1239638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15050CD3-8269-1E48-372B-6F1106288A99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4985274" y="2113167"/>
            <a:ext cx="0" cy="1239638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4037F9E8-93D8-D5CD-D51B-1C54A762E6CD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6792559" y="2113167"/>
            <a:ext cx="0" cy="1239638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7873DDFB-9D20-9CE5-896D-E17E4D3E8F12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8416963" y="2113167"/>
            <a:ext cx="0" cy="1239638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0" name="矩形 19">
            <a:extLst>
              <a:ext uri="{FF2B5EF4-FFF2-40B4-BE49-F238E27FC236}">
                <a16:creationId xmlns:a16="http://schemas.microsoft.com/office/drawing/2014/main" id="{7E83D83F-A30E-0ED9-3A9C-3FDE6B41F1B9}"/>
              </a:ext>
            </a:extLst>
          </p:cNvPr>
          <p:cNvSpPr/>
          <p:nvPr/>
        </p:nvSpPr>
        <p:spPr>
          <a:xfrm>
            <a:off x="2700171" y="540588"/>
            <a:ext cx="6300394" cy="529087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APB2OPB</a:t>
            </a:r>
            <a:endParaRPr lang="zh-CN" altLang="en-US" dirty="0"/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1E3EF561-37D5-5470-49C2-47BEAB36EFCC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3283773" y="1069675"/>
            <a:ext cx="0" cy="387276"/>
          </a:xfrm>
          <a:prstGeom prst="lin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</p:cxn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682EB9C2-2305-4E42-D835-B67BB854B7A8}"/>
              </a:ext>
            </a:extLst>
          </p:cNvPr>
          <p:cNvCxnSpPr>
            <a:stCxn id="5" idx="0"/>
          </p:cNvCxnSpPr>
          <p:nvPr/>
        </p:nvCxnSpPr>
        <p:spPr>
          <a:xfrm flipV="1">
            <a:off x="4985274" y="1069675"/>
            <a:ext cx="0" cy="387276"/>
          </a:xfrm>
          <a:prstGeom prst="lin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</p:cxn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3F08B33A-B5A3-122B-34E1-DC2A3EF40AE6}"/>
              </a:ext>
            </a:extLst>
          </p:cNvPr>
          <p:cNvCxnSpPr>
            <a:stCxn id="6" idx="0"/>
          </p:cNvCxnSpPr>
          <p:nvPr/>
        </p:nvCxnSpPr>
        <p:spPr>
          <a:xfrm flipV="1">
            <a:off x="6792559" y="1069675"/>
            <a:ext cx="0" cy="387276"/>
          </a:xfrm>
          <a:prstGeom prst="lin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</p:cxn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CD7F3F5F-7E22-D784-AE91-3967972312DB}"/>
              </a:ext>
            </a:extLst>
          </p:cNvPr>
          <p:cNvCxnSpPr>
            <a:stCxn id="7" idx="0"/>
          </p:cNvCxnSpPr>
          <p:nvPr/>
        </p:nvCxnSpPr>
        <p:spPr>
          <a:xfrm flipV="1">
            <a:off x="8416963" y="1069675"/>
            <a:ext cx="0" cy="387276"/>
          </a:xfrm>
          <a:prstGeom prst="lin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</p:cxnSp>
      <p:sp>
        <p:nvSpPr>
          <p:cNvPr id="30" name="矩形 29">
            <a:extLst>
              <a:ext uri="{FF2B5EF4-FFF2-40B4-BE49-F238E27FC236}">
                <a16:creationId xmlns:a16="http://schemas.microsoft.com/office/drawing/2014/main" id="{2446C3B3-6313-15A0-1A72-90624FFC3A4F}"/>
              </a:ext>
            </a:extLst>
          </p:cNvPr>
          <p:cNvSpPr/>
          <p:nvPr/>
        </p:nvSpPr>
        <p:spPr>
          <a:xfrm>
            <a:off x="10041367" y="540588"/>
            <a:ext cx="1086928" cy="529087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UART</a:t>
            </a:r>
            <a:endParaRPr lang="zh-CN" altLang="en-US" dirty="0"/>
          </a:p>
        </p:txBody>
      </p: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BF357A69-B461-ACAB-2129-5B5861098495}"/>
              </a:ext>
            </a:extLst>
          </p:cNvPr>
          <p:cNvCxnSpPr>
            <a:stCxn id="20" idx="3"/>
            <a:endCxn id="30" idx="1"/>
          </p:cNvCxnSpPr>
          <p:nvPr/>
        </p:nvCxnSpPr>
        <p:spPr>
          <a:xfrm>
            <a:off x="9000565" y="805132"/>
            <a:ext cx="1040802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7" name="矩形 36">
            <a:extLst>
              <a:ext uri="{FF2B5EF4-FFF2-40B4-BE49-F238E27FC236}">
                <a16:creationId xmlns:a16="http://schemas.microsoft.com/office/drawing/2014/main" id="{9FA05DAB-D57D-00CD-6BED-BCD173C56B07}"/>
              </a:ext>
            </a:extLst>
          </p:cNvPr>
          <p:cNvSpPr/>
          <p:nvPr/>
        </p:nvSpPr>
        <p:spPr>
          <a:xfrm>
            <a:off x="9960634" y="1714767"/>
            <a:ext cx="1938067" cy="327607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58D6912C-692B-D7E9-7144-1F531DEEE332}"/>
              </a:ext>
            </a:extLst>
          </p:cNvPr>
          <p:cNvSpPr/>
          <p:nvPr/>
        </p:nvSpPr>
        <p:spPr>
          <a:xfrm>
            <a:off x="10308448" y="1934038"/>
            <a:ext cx="1239446" cy="43694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coreCAN1</a:t>
            </a:r>
            <a:endParaRPr lang="zh-CN" altLang="en-US" dirty="0"/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3B44ACEF-3AC2-3205-D61F-A3326BB7ABAE}"/>
              </a:ext>
            </a:extLst>
          </p:cNvPr>
          <p:cNvSpPr/>
          <p:nvPr/>
        </p:nvSpPr>
        <p:spPr>
          <a:xfrm>
            <a:off x="10308448" y="2690287"/>
            <a:ext cx="1239446" cy="43694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coreCAN2</a:t>
            </a:r>
            <a:endParaRPr lang="zh-CN" altLang="en-US" dirty="0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11713B19-74CD-A234-7F3F-7ADE45A43818}"/>
              </a:ext>
            </a:extLst>
          </p:cNvPr>
          <p:cNvSpPr/>
          <p:nvPr/>
        </p:nvSpPr>
        <p:spPr>
          <a:xfrm>
            <a:off x="10308448" y="3446536"/>
            <a:ext cx="1239446" cy="43694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coreCAN2</a:t>
            </a:r>
            <a:endParaRPr lang="zh-CN" altLang="en-US" dirty="0"/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7C4AB4D5-0A11-661C-3D83-90A283BE2FE0}"/>
              </a:ext>
            </a:extLst>
          </p:cNvPr>
          <p:cNvSpPr/>
          <p:nvPr/>
        </p:nvSpPr>
        <p:spPr>
          <a:xfrm>
            <a:off x="10308448" y="4251910"/>
            <a:ext cx="1239446" cy="43694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coreCAN2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831052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109</Words>
  <Application>Microsoft Office PowerPoint</Application>
  <PresentationFormat>宽屏</PresentationFormat>
  <Paragraphs>33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8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Yalong Xu</dc:creator>
  <cp:lastModifiedBy>Yalong Xu</cp:lastModifiedBy>
  <cp:revision>3</cp:revision>
  <dcterms:created xsi:type="dcterms:W3CDTF">2025-08-03T04:31:58Z</dcterms:created>
  <dcterms:modified xsi:type="dcterms:W3CDTF">2025-08-05T05:57:47Z</dcterms:modified>
</cp:coreProperties>
</file>

<file path=docProps/thumbnail.jpeg>
</file>